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3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5/13/20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5/13/20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5/13/20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5/13/20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5/13/20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5/13/20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5/13/20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5/13/20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5/13/20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5/13/20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5/13/20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1C14C-A143-42F5-B247-D0E800131009}" type="datetimeFigureOut">
              <a:rPr lang="en-US" smtClean="0"/>
              <a:t>5/13/20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F6AEC0EF-DF6F-488F-BB90-58B89B3FCE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April 2020 Market Data</a:t>
            </a: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7E051468-7244-4554-A702-243ABCEE05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Dashboard 1">
            <a:extLst>
              <a:ext uri="{FF2B5EF4-FFF2-40B4-BE49-F238E27FC236}">
                <a16:creationId xmlns:a16="http://schemas.microsoft.com/office/drawing/2014/main" id="{C671F9A3-DFC2-42C7-8A8F-98F208392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654"/>
            <a:ext cx="12192000" cy="646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Dashboard 2">
            <a:extLst>
              <a:ext uri="{FF2B5EF4-FFF2-40B4-BE49-F238E27FC236}">
                <a16:creationId xmlns:a16="http://schemas.microsoft.com/office/drawing/2014/main" id="{CDD0CB9A-AB5B-42B4-953C-1671ED022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654"/>
            <a:ext cx="12192000" cy="646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Dashboard 3">
            <a:extLst>
              <a:ext uri="{FF2B5EF4-FFF2-40B4-BE49-F238E27FC236}">
                <a16:creationId xmlns:a16="http://schemas.microsoft.com/office/drawing/2014/main" id="{760AB8C7-4564-4F77-9285-00B2C2329B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654"/>
            <a:ext cx="12192000" cy="646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Dashboard 4">
            <a:extLst>
              <a:ext uri="{FF2B5EF4-FFF2-40B4-BE49-F238E27FC236}">
                <a16:creationId xmlns:a16="http://schemas.microsoft.com/office/drawing/2014/main" id="{C645F296-60D9-4B47-9B67-E9B5816DEB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654"/>
            <a:ext cx="12192000" cy="646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Dashboard 5">
            <a:extLst>
              <a:ext uri="{FF2B5EF4-FFF2-40B4-BE49-F238E27FC236}">
                <a16:creationId xmlns:a16="http://schemas.microsoft.com/office/drawing/2014/main" id="{38D42497-C378-4172-AF8F-6FF2F2D84A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654"/>
            <a:ext cx="12192000" cy="646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Dashboard 6">
            <a:extLst>
              <a:ext uri="{FF2B5EF4-FFF2-40B4-BE49-F238E27FC236}">
                <a16:creationId xmlns:a16="http://schemas.microsoft.com/office/drawing/2014/main" id="{AA805696-AE01-42DB-8D66-67EF680F77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654"/>
            <a:ext cx="12192000" cy="646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Macintosh PowerPoint</Application>
  <PresentationFormat>Widescreen</PresentationFormat>
  <Paragraphs>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April 2020 Market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April 2020 Market Data</dc:title>
  <dc:creator/>
  <cp:lastModifiedBy>Peter McCarthy</cp:lastModifiedBy>
  <cp:revision>1</cp:revision>
  <dcterms:created xsi:type="dcterms:W3CDTF">2020-05-13T14:19:22Z</dcterms:created>
  <dcterms:modified xsi:type="dcterms:W3CDTF">2020-05-13T14:20:52Z</dcterms:modified>
</cp:coreProperties>
</file>